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A091-ED1C-558A-3B4B-1F8B507D4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9FFCE-8135-5CEA-6B43-FECCA9884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7E8E6-FA6E-815A-91A4-09D1A45D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B36FB-97C4-CE66-766A-E68635F02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53837-B829-6CFE-AF30-DC4811CF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6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A47A-6693-BBF4-4FD2-64EF3DEE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6EF85-B291-9274-82E4-9B908BB11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C17BF-AE77-87B5-42BC-4FC1D214C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F372C-926B-29D2-030D-DB00367F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E2BF0-8488-0D67-DF81-00E90A0A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3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AFB91-DDD6-D79A-7B90-D3370E1DA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11813-A646-0E22-245C-519FBEB4E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58DD5-72BC-2817-E2FF-712BF5F3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C4C28-D381-5DFA-93C8-F2BE9A4E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7C4E7-851D-D13A-1808-59314D31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D14D-0AE6-12CA-86E3-F025051D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0B62-C64C-2B15-971E-B61329B51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2178C-B96D-FA46-CF36-05245F3C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2A167-D8BF-A6BB-CD58-E52F511B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183C-84FD-A8F8-50AC-20F3CEFC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7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F4DA-5C53-7A85-7885-8FF205760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C2984-5BF7-3A40-6BB6-CC077ED15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45D70-AD55-1EA8-EA93-A095BA19C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BA001-2DEC-1D04-476F-FA9DFB31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AD65D-5284-2195-72AC-F17FDFAC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5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3EDA-DC7F-76CF-D4BB-94D23CAD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67515-B895-7DC8-298D-9BCBE99D8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38239-34B2-5592-25FF-9EB5319DF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7870D-6F5A-935E-CAA0-D516203D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CA1D0-BCA1-FAC0-3D54-E70A70D1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9A205-D6AC-7CF9-D6B7-52F70DEE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9184-425E-EADF-1978-0526CBC1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06AF8-AE0B-DF64-54B8-74AA6B546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C3BA2-510A-805A-7D1D-548454822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E2F58-DBC4-51A9-8614-17B305951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3AC88-554D-691B-5704-E4939597F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438BDF-1202-EBCA-D94E-F5690E09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A69B2-E5D0-0B18-8124-79644FD4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BFB1D5-877A-FB1D-8FFF-957D26D1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5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D5F0-DEAE-7D66-3A42-CB657B38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00A3AC-49F3-5F17-6C3B-99372A49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544C7-C6DE-1BCA-0F9D-1D21A9BF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CEF66-B722-D0EE-0A7A-FAD1FAA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90AD0-81CB-74F9-3E14-3D77F451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7CEC7-8848-2158-66B7-8F851C4D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99EA1-5056-C27D-AA98-84DCE768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4917-E72B-55C0-4402-C27F77B2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0B299-904F-C3F6-E4B6-3FC9EED1B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FD6FA-2A6D-5002-C581-DC4705DF1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E48F9-F468-D77D-AABD-05E80B9A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C9A8F-4983-08DF-E44F-5E0DE966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02A01-BA57-1BCF-8345-8F84EDA6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DFCC-0414-D025-29AF-AC84863F1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32A12-F7BC-51B0-7E9F-BFA403F3C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818BB-BF00-F9FB-1970-08987184B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4C45E-EE85-CF61-7563-E6004780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E1FF5-4EC0-DE87-9BCF-D4E144D9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23DBB-D2FA-8CA2-66D9-CD25AA2C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75B448-7DF2-C56C-07DB-E5ED1B2D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472F0-BA94-8874-8040-4831712F5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259FC-FBCB-084C-9B43-682F201C0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6629-C354-4FB4-A6C3-2EC836ACB27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F7B1C-FBD4-7B96-553B-EA5C78FCC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80FC8-FDA4-D06A-8BDA-584DA4D90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C7B3A-7219-4F29-BA19-EB76C9C0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A2F52-C931-CE4C-E590-7D4E6B1AC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0"/>
            <a:ext cx="12283440" cy="6858000"/>
          </a:xfrm>
          <a:prstGeom prst="rect">
            <a:avLst/>
          </a:prstGeom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DB029E86-9FEE-145F-A092-FE2E97CCF278}"/>
              </a:ext>
            </a:extLst>
          </p:cNvPr>
          <p:cNvSpPr/>
          <p:nvPr/>
        </p:nvSpPr>
        <p:spPr>
          <a:xfrm>
            <a:off x="8339328" y="0"/>
            <a:ext cx="3852672" cy="178308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  <a:latin typeface="Bell MT" panose="02020503060305020303" pitchFamily="18" charset="0"/>
              </a:rPr>
              <a:t>Goldie is the best hen in the whole world. I'm so lucky to have such a faithful little friend</a:t>
            </a:r>
          </a:p>
        </p:txBody>
      </p:sp>
    </p:spTree>
    <p:extLst>
      <p:ext uri="{BB962C8B-B14F-4D97-AF65-F5344CB8AC3E}">
        <p14:creationId xmlns:p14="http://schemas.microsoft.com/office/powerpoint/2010/main" val="24540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3A382-86D1-C2E1-E8F7-4225F4660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55DEA710-4EDE-EDFD-52F9-43900230FBC4}"/>
              </a:ext>
            </a:extLst>
          </p:cNvPr>
          <p:cNvSpPr/>
          <p:nvPr/>
        </p:nvSpPr>
        <p:spPr>
          <a:xfrm>
            <a:off x="7488936" y="0"/>
            <a:ext cx="4096512" cy="174650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Bell MT" panose="02020503060305020303" pitchFamily="18" charset="0"/>
              </a:rPr>
              <a:t>A golden egg?! I must be dreaming! This little hen is a miracle!"</a:t>
            </a:r>
          </a:p>
        </p:txBody>
      </p:sp>
    </p:spTree>
    <p:extLst>
      <p:ext uri="{BB962C8B-B14F-4D97-AF65-F5344CB8AC3E}">
        <p14:creationId xmlns:p14="http://schemas.microsoft.com/office/powerpoint/2010/main" val="211146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E1CCFF-48E1-2E4C-BA4A-D5C56C518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C3EC069-B6BA-993C-E24B-768B5C08C82B}"/>
              </a:ext>
            </a:extLst>
          </p:cNvPr>
          <p:cNvSpPr/>
          <p:nvPr/>
        </p:nvSpPr>
        <p:spPr>
          <a:xfrm>
            <a:off x="5961888" y="173736"/>
            <a:ext cx="3694176" cy="152704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  <a:latin typeface="Bell MT" panose="02020503060305020303" pitchFamily="18" charset="0"/>
              </a:rPr>
              <a:t>With one egg a day, I can fix the farm, help the village, and live a comfortable life. I am truly blessed.</a:t>
            </a:r>
          </a:p>
        </p:txBody>
      </p:sp>
    </p:spTree>
    <p:extLst>
      <p:ext uri="{BB962C8B-B14F-4D97-AF65-F5344CB8AC3E}">
        <p14:creationId xmlns:p14="http://schemas.microsoft.com/office/powerpoint/2010/main" val="9107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423A2D-8411-3CE6-5D6E-9AED1B693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0441631-30FD-1AD5-33F8-664F9082C41B}"/>
              </a:ext>
            </a:extLst>
          </p:cNvPr>
          <p:cNvSpPr/>
          <p:nvPr/>
        </p:nvSpPr>
        <p:spPr>
          <a:xfrm>
            <a:off x="4608576" y="0"/>
            <a:ext cx="3703320" cy="165506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1" dirty="0">
                <a:solidFill>
                  <a:schemeClr val="tx1"/>
                </a:solidFill>
                <a:latin typeface="Bell MT" panose="02020503060305020303" pitchFamily="18" charset="0"/>
              </a:rPr>
              <a:t>Wait, I get one egg a day... but what if there are hundreds inside her? I could be rich instantly! Why wait?</a:t>
            </a:r>
          </a:p>
        </p:txBody>
      </p:sp>
    </p:spTree>
    <p:extLst>
      <p:ext uri="{BB962C8B-B14F-4D97-AF65-F5344CB8AC3E}">
        <p14:creationId xmlns:p14="http://schemas.microsoft.com/office/powerpoint/2010/main" val="164424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8F5D39-5E04-857F-DE4B-AD0877D2C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56125D8-8429-7635-8B42-ED3915964779}"/>
              </a:ext>
            </a:extLst>
          </p:cNvPr>
          <p:cNvSpPr/>
          <p:nvPr/>
        </p:nvSpPr>
        <p:spPr>
          <a:xfrm>
            <a:off x="5763769" y="-73152"/>
            <a:ext cx="4325112" cy="1444752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1" dirty="0">
                <a:solidFill>
                  <a:schemeClr val="tx1"/>
                </a:solidFill>
                <a:latin typeface="Bodoni MT" panose="02070603080606020203" pitchFamily="18" charset="0"/>
              </a:rPr>
              <a:t>Oh, what have I done?! My greed... I ruined everything! I lost Goldie and all her daily magic for a foolish, selfish thought.</a:t>
            </a:r>
          </a:p>
        </p:txBody>
      </p:sp>
    </p:spTree>
    <p:extLst>
      <p:ext uri="{BB962C8B-B14F-4D97-AF65-F5344CB8AC3E}">
        <p14:creationId xmlns:p14="http://schemas.microsoft.com/office/powerpoint/2010/main" val="2583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FB82-5A6A-58D3-9B17-F3C09BA0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ADE46-F8EE-5897-4565-730E48CDD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96760E7A-7DEE-CF84-24A5-539C0F6E07D2}"/>
              </a:ext>
            </a:extLst>
          </p:cNvPr>
          <p:cNvSpPr/>
          <p:nvPr/>
        </p:nvSpPr>
        <p:spPr>
          <a:xfrm>
            <a:off x="7040880" y="73152"/>
            <a:ext cx="4160520" cy="1617536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1" dirty="0">
                <a:solidFill>
                  <a:schemeClr val="tx1"/>
                </a:solidFill>
                <a:latin typeface="Bodoni MT" panose="02070603080606020203" pitchFamily="18" charset="0"/>
              </a:rPr>
              <a:t>It feels good to help people... but this gold is running out faster than I thought. I need more, and I need it now.</a:t>
            </a:r>
          </a:p>
        </p:txBody>
      </p:sp>
    </p:spTree>
    <p:extLst>
      <p:ext uri="{BB962C8B-B14F-4D97-AF65-F5344CB8AC3E}">
        <p14:creationId xmlns:p14="http://schemas.microsoft.com/office/powerpoint/2010/main" val="19108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5BF6-C111-C10D-4005-1587DE8B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6EE77-96C4-7A2F-4394-359974990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34DD1410-A8E9-8807-338B-8BDE48927D2C}"/>
              </a:ext>
            </a:extLst>
          </p:cNvPr>
          <p:cNvSpPr/>
          <p:nvPr/>
        </p:nvSpPr>
        <p:spPr>
          <a:xfrm>
            <a:off x="7187184" y="109728"/>
            <a:ext cx="4166616" cy="158096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1" dirty="0">
                <a:solidFill>
                  <a:schemeClr val="tx1"/>
                </a:solidFill>
                <a:latin typeface="Bell MT" panose="02020503060305020303" pitchFamily="18" charset="0"/>
              </a:rPr>
              <a:t>I was so happy with what I had. Now, the eggs will stop, and my happiness is gone. Greed took everything.</a:t>
            </a:r>
          </a:p>
        </p:txBody>
      </p:sp>
    </p:spTree>
    <p:extLst>
      <p:ext uri="{BB962C8B-B14F-4D97-AF65-F5344CB8AC3E}">
        <p14:creationId xmlns:p14="http://schemas.microsoft.com/office/powerpoint/2010/main" val="362211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173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Bell MT</vt:lpstr>
      <vt:lpstr>Bodoni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Abdullah Siddique</dc:creator>
  <cp:lastModifiedBy>Abdullah Siddique</cp:lastModifiedBy>
  <cp:revision>5</cp:revision>
  <dcterms:created xsi:type="dcterms:W3CDTF">2025-10-27T16:34:12Z</dcterms:created>
  <dcterms:modified xsi:type="dcterms:W3CDTF">2025-10-28T15:59:13Z</dcterms:modified>
</cp:coreProperties>
</file>